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_cover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_roadmap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_vision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9_cta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_problem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_cost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_solution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_flow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_effect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_market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_pricing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_techstack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